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6" r:id="rId4"/>
    <p:sldId id="258" r:id="rId5"/>
    <p:sldId id="261" r:id="rId6"/>
    <p:sldId id="278" r:id="rId7"/>
    <p:sldId id="260" r:id="rId8"/>
    <p:sldId id="259" r:id="rId9"/>
    <p:sldId id="262" r:id="rId10"/>
    <p:sldId id="277" r:id="rId11"/>
    <p:sldId id="263" r:id="rId12"/>
    <p:sldId id="279" r:id="rId13"/>
    <p:sldId id="268" r:id="rId14"/>
    <p:sldId id="264" r:id="rId15"/>
    <p:sldId id="269" r:id="rId16"/>
    <p:sldId id="270" r:id="rId17"/>
    <p:sldId id="271" r:id="rId18"/>
    <p:sldId id="282" r:id="rId19"/>
    <p:sldId id="281" r:id="rId20"/>
    <p:sldId id="283" r:id="rId21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9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7E61B-1275-42F7-8FC7-A666F900944A}" type="datetimeFigureOut">
              <a:rPr lang="sv-SE" smtClean="0"/>
              <a:t>2014-06-02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C4473-235F-4118-A2CF-215CAA19564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996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C4473-235F-4118-A2CF-215CAA195641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273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644F-D477-4256-AC6F-40AAC6BF536B}" type="datetime1">
              <a:rPr lang="sv-SE" smtClean="0"/>
              <a:t>2014-06-02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837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298A-A217-43D7-9717-FD4D6BDAEA9B}" type="datetime1">
              <a:rPr lang="sv-SE" smtClean="0"/>
              <a:t>2014-06-02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209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D44E2-4972-418D-B096-D5D32BE3079C}" type="datetime1">
              <a:rPr lang="sv-SE" smtClean="0"/>
              <a:t>2014-06-02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014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2B06-CEDB-4BBE-ACBD-EF97CB8E51A5}" type="datetime1">
              <a:rPr lang="sv-SE" smtClean="0"/>
              <a:t>2014-06-02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51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64E1-D9DD-4B49-A1E3-64F252923AD8}" type="datetime1">
              <a:rPr lang="sv-SE" smtClean="0"/>
              <a:t>2014-06-02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852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BE0BB-CE9C-45A7-B287-B6B25CFD6BF0}" type="datetime1">
              <a:rPr lang="sv-SE" smtClean="0"/>
              <a:t>2014-06-02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6013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4154-3513-4F3F-B38A-DC9EBD678482}" type="datetime1">
              <a:rPr lang="sv-SE" smtClean="0"/>
              <a:t>2014-06-02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675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A34A4-415B-4CB7-B4E8-F324A8FA84B9}" type="datetime1">
              <a:rPr lang="sv-SE" smtClean="0"/>
              <a:t>2014-06-02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501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21BD-E188-4722-A4F1-4C5579735366}" type="datetime1">
              <a:rPr lang="sv-SE" smtClean="0"/>
              <a:t>2014-06-02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023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99D72-EFD8-485C-A5F7-0ABE31B9BDAB}" type="datetime1">
              <a:rPr lang="sv-SE" smtClean="0"/>
              <a:t>2014-06-02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216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55BA-0B76-423C-A837-4D3A84B600B1}" type="datetime1">
              <a:rPr lang="sv-SE" smtClean="0"/>
              <a:t>2014-06-02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065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EDFE1-2B25-453E-A2B2-AC9085329316}" type="datetime1">
              <a:rPr lang="sv-SE" smtClean="0"/>
              <a:t>2014-06-02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ED11-F161-48DA-9D79-9467F1C603B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050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</a:t>
            </a:fld>
            <a:endParaRPr lang="sv-SE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-50102"/>
            <a:ext cx="14160937" cy="710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91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sv-SE" dirty="0" smtClean="0"/>
              <a:t>Lite som att lägga pussel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10</a:t>
            </a:fld>
            <a:endParaRPr lang="sv-SE"/>
          </a:p>
        </p:txBody>
      </p:sp>
      <p:pic>
        <p:nvPicPr>
          <p:cNvPr id="6149" name="Picture 5" descr="C:\Users\Emil\Documents\GitHub\Ronnie-The-Horseless-Headsman\Bilder\Karaktärer\Ronnie\Ronnie de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4" y="3735566"/>
            <a:ext cx="522469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mil\Documents\GitHub\Ronnie-The-Horseless-Headsman\Bilder\Karaktärer\Ronnie\Ronni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66" y="3573016"/>
            <a:ext cx="2949108" cy="290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635896" y="2996952"/>
            <a:ext cx="2304256" cy="1584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152" name="Picture 8" descr="http://th02.deviantart.net/fs71/150/i/2012/192/c/a/photoshop_cs6_logo__icon_6000x6000_by_fvrknarts-d56us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18" y="187599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sicklebrick.com/wp-content/uploads/2012/09/Unity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163" y="1681748"/>
            <a:ext cx="1817245" cy="18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8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sv-SE" dirty="0" smtClean="0"/>
              <a:t>Mina största problemområden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v-SE" dirty="0" smtClean="0"/>
              <a:t>Okunskap</a:t>
            </a:r>
          </a:p>
          <a:p>
            <a:r>
              <a:rPr lang="sv-SE" dirty="0" smtClean="0"/>
              <a:t>Matematik</a:t>
            </a:r>
          </a:p>
          <a:p>
            <a:r>
              <a:rPr lang="sv-SE" dirty="0" smtClean="0"/>
              <a:t>Struktur &amp; design</a:t>
            </a:r>
            <a:endParaRPr lang="sv-SE" dirty="0"/>
          </a:p>
          <a:p>
            <a:r>
              <a:rPr lang="sv-SE" dirty="0" smtClean="0"/>
              <a:t>Buggar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11</a:t>
            </a:fld>
            <a:endParaRPr lang="sv-SE"/>
          </a:p>
        </p:txBody>
      </p:sp>
      <p:pic>
        <p:nvPicPr>
          <p:cNvPr id="7170" name="Picture 2" descr="C:\Users\Emil\Documents\GitHub\Ronnie-The-Horseless-Headsman\Bilder\Karaktärer\Urkel Björn Bjørn\Urkel Björn Bjø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41873">
            <a:off x="7594473" y="4925477"/>
            <a:ext cx="762580" cy="110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mil\Documents\GitHub\Ronnie-The-Horseless-Headsman\Bilder\Karaktärer\Urkel Björn Bjørn\Urkel Björn Bjø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35440">
            <a:off x="6586361" y="4895997"/>
            <a:ext cx="762580" cy="110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mil\Documents\GitHub\Ronnie-The-Horseless-Headsman\Bilder\Karaktärer\Ronnie\Ronni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92643">
            <a:off x="5233608" y="3759858"/>
            <a:ext cx="1414372" cy="13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sv-SE" dirty="0" smtClean="0"/>
              <a:t>Mina största problemområden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sv-SE" dirty="0" smtClean="0"/>
              <a:t>Okunskap</a:t>
            </a:r>
          </a:p>
          <a:p>
            <a:r>
              <a:rPr lang="sv-SE" dirty="0" smtClean="0"/>
              <a:t>Matematik</a:t>
            </a:r>
          </a:p>
          <a:p>
            <a:r>
              <a:rPr lang="sv-SE" dirty="0" smtClean="0"/>
              <a:t>Struktur &amp; design</a:t>
            </a:r>
          </a:p>
          <a:p>
            <a:r>
              <a:rPr lang="sv-SE" dirty="0" smtClean="0"/>
              <a:t>Buggar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12</a:t>
            </a:fld>
            <a:endParaRPr lang="sv-SE"/>
          </a:p>
        </p:txBody>
      </p:sp>
      <p:pic>
        <p:nvPicPr>
          <p:cNvPr id="7170" name="Picture 2" descr="C:\Users\Emil\Documents\GitHub\Ronnie-The-Horseless-Headsman\Bilder\Karaktärer\Urkel Björn Bjørn\Urkel Björn Bjø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41873">
            <a:off x="7594473" y="4925477"/>
            <a:ext cx="762580" cy="110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mil\Documents\GitHub\Ronnie-The-Horseless-Headsman\Bilder\Karaktärer\Urkel Björn Bjørn\Urkel Björn Bjø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35440">
            <a:off x="6586361" y="4895997"/>
            <a:ext cx="762580" cy="110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mil\Documents\GitHub\Ronnie-The-Horseless-Headsman\Bilder\Karaktärer\Ronnie\Ronni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92643">
            <a:off x="5233608" y="3759858"/>
            <a:ext cx="1414372" cy="13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42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sv-SE" dirty="0" smtClean="0"/>
              <a:t>Lösningar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Okunskap		            Vs.</a:t>
            </a:r>
          </a:p>
          <a:p>
            <a:pPr marL="0" indent="0">
              <a:buNone/>
            </a:pPr>
            <a:endParaRPr lang="sv-SE" sz="1000" dirty="0" smtClean="0"/>
          </a:p>
          <a:p>
            <a:pPr marL="0" indent="0">
              <a:buNone/>
            </a:pPr>
            <a:r>
              <a:rPr lang="sv-SE" dirty="0" smtClean="0"/>
              <a:t>Matematik			  Vs.</a:t>
            </a:r>
          </a:p>
          <a:p>
            <a:pPr marL="0" indent="0">
              <a:buNone/>
            </a:pPr>
            <a:endParaRPr lang="sv-SE" sz="1000" dirty="0" smtClean="0"/>
          </a:p>
          <a:p>
            <a:pPr marL="0" indent="0">
              <a:buNone/>
            </a:pPr>
            <a:r>
              <a:rPr lang="sv-SE" dirty="0" smtClean="0"/>
              <a:t>Struktur &amp; Design	  Vs.	         </a:t>
            </a:r>
            <a:r>
              <a:rPr lang="sv-SE" dirty="0" smtClean="0"/>
              <a:t>Brainstorming</a:t>
            </a:r>
          </a:p>
          <a:p>
            <a:pPr marL="0" indent="0">
              <a:buNone/>
            </a:pPr>
            <a:r>
              <a:rPr lang="sv-SE" dirty="0" smtClean="0"/>
              <a:t>Buggar			  Vs.	         Testning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13</a:t>
            </a:fld>
            <a:endParaRPr lang="sv-SE"/>
          </a:p>
        </p:txBody>
      </p:sp>
      <p:pic>
        <p:nvPicPr>
          <p:cNvPr id="9218" name="Picture 2" descr="http://www.techinsider.net/wp-content/uploads/2014/05/goo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889" y="2876414"/>
            <a:ext cx="1872208" cy="62459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264" y="1700808"/>
            <a:ext cx="1996007" cy="1047903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1148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14</a:t>
            </a:fld>
            <a:endParaRPr lang="sv-SE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-50102"/>
            <a:ext cx="14160937" cy="710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43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15</a:t>
            </a:fld>
            <a:endParaRPr lang="sv-SE"/>
          </a:p>
        </p:txBody>
      </p:sp>
      <p:pic>
        <p:nvPicPr>
          <p:cNvPr id="15362" name="Picture 2" descr="C:\Users\Emil\Documents\GitHub\Ronnie-The-Horseless-Headsman\Screenshots\2-Encount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10674227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71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16</a:t>
            </a:fld>
            <a:endParaRPr lang="sv-SE"/>
          </a:p>
        </p:txBody>
      </p:sp>
      <p:pic>
        <p:nvPicPr>
          <p:cNvPr id="16386" name="Picture 2" descr="C:\Users\Emil\Documents\GitHub\Ronnie-The-Horseless-Headsman\Screenshots\4-Dea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10501984" cy="69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5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17</a:t>
            </a:fld>
            <a:endParaRPr lang="sv-SE"/>
          </a:p>
        </p:txBody>
      </p:sp>
      <p:pic>
        <p:nvPicPr>
          <p:cNvPr id="17411" name="Picture 3" descr="C:\Users\Emil\Documents\GitHub\Ronnie-The-Horseless-Headsman\Screenshots\9-Encounter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6739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11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18</a:t>
            </a:fld>
            <a:endParaRPr lang="sv-S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10132" r="50587" b="7089"/>
          <a:stretch/>
        </p:blipFill>
        <p:spPr bwMode="auto">
          <a:xfrm>
            <a:off x="-2772816" y="-27384"/>
            <a:ext cx="14536173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2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sv-SE" dirty="0" smtClean="0"/>
              <a:t>Lärdomar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sv-SE" dirty="0" smtClean="0"/>
              <a:t>Nya kunskaper:</a:t>
            </a:r>
          </a:p>
          <a:p>
            <a:pPr lvl="1"/>
            <a:r>
              <a:rPr lang="sv-SE" dirty="0" smtClean="0"/>
              <a:t>Programmering</a:t>
            </a:r>
          </a:p>
          <a:p>
            <a:pPr lvl="1"/>
            <a:r>
              <a:rPr lang="sv-SE" dirty="0" smtClean="0"/>
              <a:t>Ritande &amp; animering</a:t>
            </a:r>
          </a:p>
          <a:p>
            <a:pPr lvl="1"/>
            <a:r>
              <a:rPr lang="sv-SE" dirty="0" smtClean="0"/>
              <a:t>Speldesign</a:t>
            </a:r>
          </a:p>
          <a:p>
            <a:pPr lvl="1"/>
            <a:r>
              <a:rPr lang="sv-SE" dirty="0" smtClean="0"/>
              <a:t>Utvecklingsverktyg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42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sv-SE" dirty="0" smtClean="0"/>
              <a:t>Projektmål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sv-SE" dirty="0" smtClean="0"/>
              <a:t>Arbeta med spelutveckling</a:t>
            </a:r>
          </a:p>
          <a:p>
            <a:r>
              <a:rPr lang="sv-SE" dirty="0" smtClean="0"/>
              <a:t>Testa nuvarande kunskaper</a:t>
            </a:r>
          </a:p>
          <a:p>
            <a:r>
              <a:rPr lang="sv-SE" dirty="0" smtClean="0"/>
              <a:t>Lära sig verktygen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79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sv-SE" dirty="0" smtClean="0"/>
              <a:t>Lärdomar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sv-SE" dirty="0" smtClean="0"/>
              <a:t>Nya kunskaper:</a:t>
            </a:r>
          </a:p>
          <a:p>
            <a:pPr lvl="1"/>
            <a:r>
              <a:rPr lang="sv-SE" dirty="0" smtClean="0"/>
              <a:t>Programmering</a:t>
            </a:r>
          </a:p>
          <a:p>
            <a:pPr lvl="1"/>
            <a:r>
              <a:rPr lang="sv-SE" dirty="0" smtClean="0"/>
              <a:t>Ritande &amp; animering</a:t>
            </a:r>
          </a:p>
          <a:p>
            <a:pPr lvl="1"/>
            <a:r>
              <a:rPr lang="sv-SE" dirty="0" smtClean="0"/>
              <a:t>Speldesign</a:t>
            </a:r>
          </a:p>
          <a:p>
            <a:pPr lvl="1"/>
            <a:r>
              <a:rPr lang="sv-SE" dirty="0" smtClean="0"/>
              <a:t>Utvecklingsverktyg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66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sv-SE" dirty="0" smtClean="0"/>
              <a:t>Projektmål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sv-SE" dirty="0" smtClean="0"/>
              <a:t>Arbeta med spelutveckling</a:t>
            </a:r>
          </a:p>
          <a:p>
            <a:r>
              <a:rPr lang="sv-SE" dirty="0" smtClean="0"/>
              <a:t>Testa nuvarande kunskaper</a:t>
            </a:r>
          </a:p>
          <a:p>
            <a:r>
              <a:rPr lang="sv-SE" dirty="0" smtClean="0"/>
              <a:t>Lära sig verktygen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87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allthingsd.com/files/2013/08/unity3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81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5</a:t>
            </a:fld>
            <a:endParaRPr lang="sv-SE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8" y="0"/>
            <a:ext cx="925252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44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6</a:t>
            </a:fld>
            <a:endParaRPr lang="sv-SE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8" y="0"/>
            <a:ext cx="925252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4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7</a:t>
            </a:fld>
            <a:endParaRPr lang="sv-S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1185499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67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odddogmedia.com/wp-content/uploads/2013/08/photoshop_logo_wallpaper_by_peterbaumann-d6c88b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0"/>
            <a:ext cx="12241360" cy="6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396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sv-SE" dirty="0" smtClean="0"/>
              <a:t>Lite som att lägga pussel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ED11-F161-48DA-9D79-9467F1C603B8}" type="slidenum">
              <a:rPr lang="sv-SE" smtClean="0"/>
              <a:t>9</a:t>
            </a:fld>
            <a:endParaRPr lang="sv-SE"/>
          </a:p>
        </p:txBody>
      </p:sp>
      <p:pic>
        <p:nvPicPr>
          <p:cNvPr id="6149" name="Picture 5" descr="C:\Users\Emil\Documents\GitHub\Ronnie-The-Horseless-Headsman\Bilder\Karaktärer\Ronnie\Ronnie de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4" y="3735566"/>
            <a:ext cx="522469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mil\Documents\GitHub\Ronnie-The-Horseless-Headsman\Bilder\Karaktärer\Ronnie\Ronni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66" y="3573016"/>
            <a:ext cx="2949108" cy="290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635896" y="2996952"/>
            <a:ext cx="2304256" cy="15841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152" name="Picture 8" descr="http://th02.deviantart.net/fs71/150/i/2012/192/c/a/photoshop_cs6_logo__icon_6000x6000_by_fvrknarts-d56us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18" y="187599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sicklebrick.com/wp-content/uploads/2012/09/Unity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163" y="1681748"/>
            <a:ext cx="1817245" cy="18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2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177</TotalTime>
  <Words>91</Words>
  <Application>Microsoft Office PowerPoint</Application>
  <PresentationFormat>On-screen Show (4:3)</PresentationFormat>
  <Paragraphs>61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Projektmål</vt:lpstr>
      <vt:lpstr>Projektmål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 som att lägga pussel</vt:lpstr>
      <vt:lpstr>Lite som att lägga pussel</vt:lpstr>
      <vt:lpstr>Mina största problemområden</vt:lpstr>
      <vt:lpstr>Mina största problemområden</vt:lpstr>
      <vt:lpstr>Lösningar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Lärdomar</vt:lpstr>
      <vt:lpstr>Lärdomar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eosma</dc:creator>
  <cp:lastModifiedBy>Emil</cp:lastModifiedBy>
  <cp:revision>12</cp:revision>
  <dcterms:created xsi:type="dcterms:W3CDTF">2013-05-24T06:40:57Z</dcterms:created>
  <dcterms:modified xsi:type="dcterms:W3CDTF">2014-06-02T11:45:30Z</dcterms:modified>
</cp:coreProperties>
</file>